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1" r:id="rId2"/>
    <p:sldId id="257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64A48-15BF-4265-A825-457487684F28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AB595-F64B-4045-90E8-773DB1649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6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500" kern="0" smtClean="0">
                <a:solidFill>
                  <a:schemeClr val="folHlink"/>
                </a:solidFill>
              </a:rPr>
              <a:t>Me llamo _______________       Clase 702</a:t>
            </a:r>
            <a:br>
              <a:rPr lang="en-US" altLang="en-US" sz="3500" kern="0" smtClean="0">
                <a:solidFill>
                  <a:schemeClr val="folHlink"/>
                </a:solidFill>
              </a:rPr>
            </a:br>
            <a:r>
              <a:rPr lang="en-US" altLang="en-US" sz="3500" kern="0" smtClean="0">
                <a:solidFill>
                  <a:schemeClr val="folHlink"/>
                </a:solidFill>
              </a:rPr>
              <a:t>La fecha es el 16 de noviembre del 2017</a:t>
            </a:r>
            <a:endParaRPr lang="en-US" altLang="en-US" sz="35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04800" y="1371600"/>
            <a:ext cx="85344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Propósito # 22: </a:t>
            </a:r>
            <a:r>
              <a:rPr lang="es-ES_tradnl" altLang="en-US" kern="0" smtClean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food and restaurant vocabulary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Actividad Inicial: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I-</a:t>
            </a:r>
            <a:r>
              <a:rPr lang="es-ES_tradnl" altLang="en-US" kern="0" smtClean="0"/>
              <a:t> Complete with an appropriate vocabulary word.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Los Gómez toman ______________ en la tarde.</a:t>
            </a:r>
          </a:p>
          <a:p>
            <a:pPr>
              <a:lnSpc>
                <a:spcPct val="90000"/>
              </a:lnSpc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572542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229600" cy="4525963"/>
          </a:xfrm>
        </p:spPr>
        <p:txBody>
          <a:bodyPr/>
          <a:lstStyle/>
          <a:p>
            <a:r>
              <a:rPr lang="en-US" altLang="en-US" dirty="0"/>
              <a:t>Identify the following foods:</a:t>
            </a:r>
          </a:p>
          <a:p>
            <a:pPr>
              <a:buFontTx/>
              <a:buNone/>
            </a:pPr>
            <a:endParaRPr lang="en-US" altLang="en-US" dirty="0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</a:t>
            </a:r>
            <a:r>
              <a:rPr lang="en-US" altLang="en-US" sz="2400" dirty="0" smtClean="0"/>
              <a:t>at least 4 of </a:t>
            </a:r>
            <a:r>
              <a:rPr lang="en-US" altLang="en-US" sz="2400" dirty="0"/>
              <a:t>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ON 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20!!</a:t>
            </a:r>
            <a:endParaRPr lang="en-US" alt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10483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/>
              <a:t>Mi comida favorita es el desayuno.</a:t>
            </a:r>
          </a:p>
          <a:p>
            <a:r>
              <a:rPr lang="es-ES_tradnl" altLang="en-US" sz="2800" dirty="0" smtClean="0"/>
              <a:t>Yo como salchichas</a:t>
            </a:r>
            <a:r>
              <a:rPr lang="es-ES_tradnl" altLang="en-US" sz="2800" dirty="0"/>
              <a:t>, plátanos y huevos.</a:t>
            </a:r>
          </a:p>
          <a:p>
            <a:r>
              <a:rPr lang="es-ES_tradnl" altLang="en-US" sz="2800" dirty="0" smtClean="0"/>
              <a:t>Yo bebo mucho </a:t>
            </a:r>
            <a:r>
              <a:rPr lang="es-ES_tradnl" altLang="en-US" sz="2800" dirty="0"/>
              <a:t>café y jugo de naranja</a:t>
            </a:r>
          </a:p>
          <a:p>
            <a:r>
              <a:rPr lang="es-ES_tradnl" altLang="en-US" sz="2800" dirty="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9059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Make sure to follow the instructions and rubric carefully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</a:t>
            </a:r>
            <a:r>
              <a:rPr lang="en-US" altLang="en-US" sz="2800" dirty="0" smtClean="0"/>
              <a:t>MONDAY, NOVEMBER 20</a:t>
            </a:r>
            <a:r>
              <a:rPr lang="en-US" altLang="en-US" sz="2800" baseline="30000" dirty="0" smtClean="0"/>
              <a:t>TH</a:t>
            </a:r>
            <a:r>
              <a:rPr lang="en-US" altLang="en-US" sz="2800" dirty="0" smtClean="0"/>
              <a:t>!!!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WORK ON YOUR MINI PROJECT</a:t>
            </a:r>
            <a:r>
              <a:rPr lang="en-US" altLang="en-US" sz="2800" dirty="0" smtClean="0"/>
              <a:t>!!</a:t>
            </a:r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NO </a:t>
            </a:r>
            <a:r>
              <a:rPr lang="en-US" altLang="en-US" sz="2800" dirty="0" smtClean="0"/>
              <a:t>LATE WORK ACCEPTED!!!!</a:t>
            </a:r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Quiz C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by </a:t>
            </a:r>
            <a:r>
              <a:rPr lang="en-US" altLang="en-US" sz="2800" dirty="0" smtClean="0"/>
              <a:t>MONDAY</a:t>
            </a:r>
            <a:endParaRPr lang="en-US" altLang="en-US" sz="2800" dirty="0" smtClean="0"/>
          </a:p>
          <a:p>
            <a:r>
              <a:rPr lang="es-ES_tradnl" altLang="en-US" dirty="0"/>
              <a:t>VOCABULARY </a:t>
            </a:r>
            <a:r>
              <a:rPr lang="es-ES_tradnl" altLang="en-US" u="sng" dirty="0"/>
              <a:t>QUIZ </a:t>
            </a:r>
            <a:r>
              <a:rPr lang="es-ES_tradnl" altLang="en-US" u="sng"/>
              <a:t>½</a:t>
            </a:r>
            <a:r>
              <a:rPr lang="es-ES_tradnl" altLang="en-US"/>
              <a:t> </a:t>
            </a:r>
            <a:r>
              <a:rPr lang="es-ES_tradnl" altLang="en-US" smtClean="0"/>
              <a:t>NEXT WEEK</a:t>
            </a:r>
            <a:r>
              <a:rPr lang="es-ES_tradnl" altLang="en-US" smtClean="0"/>
              <a:t>!!! </a:t>
            </a:r>
            <a:endParaRPr lang="es-ES_tradnl" altLang="en-US" dirty="0"/>
          </a:p>
          <a:p>
            <a:pPr lvl="1"/>
            <a:r>
              <a:rPr lang="es-ES_tradnl" altLang="en-US" dirty="0"/>
              <a:t>STUDY FOOD &amp; RESTAURANT VOCABULARY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91836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9755</TotalTime>
  <Words>207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58</cp:revision>
  <cp:lastPrinted>2016-12-01T16:21:40Z</cp:lastPrinted>
  <dcterms:created xsi:type="dcterms:W3CDTF">2011-03-03T18:04:49Z</dcterms:created>
  <dcterms:modified xsi:type="dcterms:W3CDTF">2017-11-16T21:46:07Z</dcterms:modified>
</cp:coreProperties>
</file>